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7175" cy="13716000"/>
  <p:notesSz cx="13716000" cy="243871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roy Bold" panose="020B0604020202020204" charset="0"/>
      <p:bold r:id="rId10"/>
      <p:italic r:id="rId11"/>
      <p:boldItalic r:id="rId12"/>
    </p:embeddedFont>
    <p:embeddedFont>
      <p:font typeface="Gilroy Regular" panose="020B0604020202020204" charset="0"/>
      <p:regular r:id="rId13"/>
      <p:bold r:id="rId14"/>
      <p:italic r:id="rId15"/>
      <p:boldItalic r:id="rId16"/>
    </p:embeddedFont>
    <p:embeddedFont>
      <p:font typeface="Gilroy-SemiboldItalic" panose="020B0604020202020204" charset="-52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45" d="100"/>
          <a:sy n="45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СПЕЦИАЛЬНАЯ НОМИНАЦИЯ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0" name="Image 6" descr=" ">
            <a:extLst>
              <a:ext uri="{FF2B5EF4-FFF2-40B4-BE49-F238E27FC236}">
                <a16:creationId xmlns:a16="http://schemas.microsoft.com/office/drawing/2014/main" id="{3BF46BE4-00D4-006B-E79B-43B46522A8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7484" y="7279344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  <p:sp>
        <p:nvSpPr>
          <p:cNvPr id="18" name="Text 4"/>
          <p:cNvSpPr/>
          <p:nvPr/>
        </p:nvSpPr>
        <p:spPr>
          <a:xfrm>
            <a:off x="5425640" y="7399818"/>
            <a:ext cx="15570503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Фамилия Имя Отчество номинанта</a:t>
            </a:r>
          </a:p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</a:rPr>
              <a:t>должность номинанта</a:t>
            </a:r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Визитная карточка - видеоролик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19301" y="4900173"/>
            <a:ext cx="20091400" cy="525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Номинант предоставляет видеоролик о себе.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должен состоять из видео-ряда, а не из фотографий.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не должен содержать много текста.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Длительность видеоролика не должна превышать1 мин. 30 сек.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4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Анкета номинанта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1" name="Text 5"/>
          <p:cNvSpPr/>
          <p:nvPr/>
        </p:nvSpPr>
        <p:spPr>
          <a:xfrm>
            <a:off x="2043882" y="4934690"/>
            <a:ext cx="7284311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Фамилия Имя Отчество</a:t>
            </a:r>
            <a:endParaRPr lang="en-US" sz="4000" dirty="0"/>
          </a:p>
        </p:txBody>
      </p:sp>
      <p:sp>
        <p:nvSpPr>
          <p:cNvPr id="12" name="Text 5"/>
          <p:cNvSpPr/>
          <p:nvPr/>
        </p:nvSpPr>
        <p:spPr>
          <a:xfrm>
            <a:off x="2043882" y="6305011"/>
            <a:ext cx="1106251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Место работы и занимаемая должность</a:t>
            </a:r>
            <a:endParaRPr lang="en-US" sz="4000" dirty="0"/>
          </a:p>
        </p:txBody>
      </p:sp>
      <p:sp>
        <p:nvSpPr>
          <p:cNvPr id="14" name="Text 5"/>
          <p:cNvSpPr/>
          <p:nvPr/>
        </p:nvSpPr>
        <p:spPr>
          <a:xfrm>
            <a:off x="2019300" y="7730796"/>
            <a:ext cx="19816572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Профессиональный стаж работы в сфере службы крови, портфолио</a:t>
            </a:r>
            <a:endParaRPr lang="en-US" sz="4000" dirty="0"/>
          </a:p>
        </p:txBody>
      </p:sp>
      <p:sp>
        <p:nvSpPr>
          <p:cNvPr id="15" name="Text 5"/>
          <p:cNvSpPr/>
          <p:nvPr/>
        </p:nvSpPr>
        <p:spPr>
          <a:xfrm>
            <a:off x="2019300" y="9066288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Опыт работы в экстремальных условиях</a:t>
            </a:r>
            <a:endParaRPr lang="en-US" sz="4000" dirty="0"/>
          </a:p>
        </p:txBody>
      </p:sp>
      <p:sp>
        <p:nvSpPr>
          <p:cNvPr id="16" name="Text 5"/>
          <p:cNvSpPr/>
          <p:nvPr/>
        </p:nvSpPr>
        <p:spPr>
          <a:xfrm>
            <a:off x="2019300" y="10438401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Внедрение новых подходов, разработок, проектов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633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114</Words>
  <Application>Microsoft Office PowerPoint</Application>
  <PresentationFormat>Произвольный</PresentationFormat>
  <Paragraphs>23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Aptos</vt:lpstr>
      <vt:lpstr>Calibri</vt:lpstr>
      <vt:lpstr>Arial</vt:lpstr>
      <vt:lpstr>Gilroy-SemiboldItalic</vt:lpstr>
      <vt:lpstr>Gilroy Bold</vt:lpstr>
      <vt:lpstr>Gilroy Regular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Внук Александра Игоревна</cp:lastModifiedBy>
  <cp:revision>16</cp:revision>
  <dcterms:created xsi:type="dcterms:W3CDTF">2025-09-02T07:46:12Z</dcterms:created>
  <dcterms:modified xsi:type="dcterms:W3CDTF">2025-09-16T07:51:23Z</dcterms:modified>
</cp:coreProperties>
</file>